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74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80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66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838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799815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3324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5834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08324-A84C-4A45-93B6-78D079CCE77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9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03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0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14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349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70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33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542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5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12/6/2020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838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FAB61-1FCB-4FFC-AAE2-9A52E622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3114261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WEB TECHNOLOGIES PROJECT</a:t>
            </a:r>
            <a:endParaRPr lang="en-IN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4DC0-E644-4016-89AC-AFE824DB0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061" y="3551583"/>
            <a:ext cx="9372496" cy="2239616"/>
          </a:xfrm>
        </p:spPr>
        <p:txBody>
          <a:bodyPr/>
          <a:lstStyle/>
          <a:p>
            <a:r>
              <a:rPr lang="en-US" dirty="0"/>
              <a:t>BY:</a:t>
            </a:r>
          </a:p>
          <a:p>
            <a:r>
              <a:rPr lang="en-US" dirty="0"/>
              <a:t>M BENJAMIN                        PES2UG19CS204</a:t>
            </a:r>
          </a:p>
          <a:p>
            <a:r>
              <a:rPr lang="en-US" dirty="0"/>
              <a:t>NIDHI BHARATIYA	        PES2UG19CS254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407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62D8D-4692-4C2E-911E-617A09F73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3)contact.html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1C3DA-707A-47FF-BFE1-A0430575E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file consists of all the features which have been used to make the contact details section of our webpage.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319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94C6-D4D9-410F-8DE9-41D529E57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 IN OUR WEBSITE: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2C95-FF84-461B-9FBE-8E75ED3DC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scroll down, the end of our webpage consists of the information about our restaurant and some social media icons(which we got from favicon).</a:t>
            </a:r>
          </a:p>
          <a:p>
            <a:r>
              <a:rPr lang="en-US" dirty="0"/>
              <a:t>We also have a logo when we open our website next to our title from favicon.</a:t>
            </a:r>
          </a:p>
          <a:p>
            <a:r>
              <a:rPr lang="en-US" dirty="0"/>
              <a:t>Various fonts were used from google fonts and downloading them.</a:t>
            </a:r>
          </a:p>
          <a:p>
            <a:r>
              <a:rPr lang="en-US" dirty="0"/>
              <a:t>We downloaded the animation packages to create attractive and clean animations to the images and boxes.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43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5E25-1CA2-475E-B955-55D945F0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Our Java script folder consists of:</a:t>
            </a:r>
            <a:br>
              <a:rPr lang="en-US" sz="2800" dirty="0"/>
            </a:br>
            <a:r>
              <a:rPr lang="en-US" sz="2800" dirty="0"/>
              <a:t>bootstrap bundle(a package installed for bootstrap),bootstrap.js,index.js(</a:t>
            </a:r>
            <a:r>
              <a:rPr lang="en-US" sz="2800" dirty="0" err="1"/>
              <a:t>javascript</a:t>
            </a:r>
            <a:r>
              <a:rPr lang="en-US" sz="2800" dirty="0"/>
              <a:t> and functionality to the main html file),</a:t>
            </a:r>
            <a:r>
              <a:rPr lang="en-US" sz="2800" dirty="0" err="1"/>
              <a:t>wow.min</a:t>
            </a:r>
            <a:r>
              <a:rPr lang="en-US" sz="2800" dirty="0"/>
              <a:t>(for adding functionality to the animations).</a:t>
            </a:r>
            <a:endParaRPr lang="en-IN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147D4A-18ED-402D-BBCA-987140897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729949"/>
            <a:ext cx="10353675" cy="351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2FE2-C3AE-46DF-845E-72F88C0C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Our CSS folder consists of:</a:t>
            </a:r>
            <a:br>
              <a:rPr lang="en-US" sz="2400" dirty="0"/>
            </a:br>
            <a:r>
              <a:rPr lang="en-US" sz="2400" dirty="0"/>
              <a:t>animate.css(the animation bundle package installed),bootstrap.css,contact.css(</a:t>
            </a:r>
            <a:r>
              <a:rPr lang="en-US" sz="2400" dirty="0" err="1"/>
              <a:t>css</a:t>
            </a:r>
            <a:r>
              <a:rPr lang="en-US" sz="2400" dirty="0"/>
              <a:t> features to the contact section),index.css(</a:t>
            </a:r>
            <a:r>
              <a:rPr lang="en-US" sz="2400" dirty="0" err="1"/>
              <a:t>css</a:t>
            </a:r>
            <a:r>
              <a:rPr lang="en-US" sz="2400" dirty="0"/>
              <a:t> features to the main htm file and images), menu.css(</a:t>
            </a:r>
            <a:r>
              <a:rPr lang="en-US" sz="2400" dirty="0" err="1"/>
              <a:t>css</a:t>
            </a:r>
            <a:r>
              <a:rPr lang="en-US" sz="2400" dirty="0"/>
              <a:t> features to the menu section).</a:t>
            </a: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A2040-489B-4EBC-9DF4-AE5278070DFB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677334" y="6041362"/>
            <a:ext cx="8596668" cy="1923195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2BC033-813F-4ACD-B40C-C8707BD3F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240" y="2796210"/>
            <a:ext cx="682487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5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6E73-E210-4073-8D57-388837DF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fonts folder includes the google fonts which were downloaded for all the various sections.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1FCE99-6988-4013-9ED0-A8A402CA9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503229"/>
            <a:ext cx="10353675" cy="28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3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40679-40DA-4C6C-BD43-EBA42195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A GLIPMPSE OF OUR WEBSITE:</a:t>
            </a:r>
            <a:br>
              <a:rPr lang="en-US" dirty="0"/>
            </a:br>
            <a:r>
              <a:rPr lang="en-US" dirty="0"/>
              <a:t>HOME PAGE: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8058CC-46AE-4820-892F-A47467D1C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004" y="2400300"/>
            <a:ext cx="6573341" cy="3695700"/>
          </a:xfrm>
        </p:spPr>
      </p:pic>
    </p:spTree>
    <p:extLst>
      <p:ext uri="{BB962C8B-B14F-4D97-AF65-F5344CB8AC3E}">
        <p14:creationId xmlns:p14="http://schemas.microsoft.com/office/powerpoint/2010/main" val="247799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4210E-E9E6-4227-8D10-8F97DEE9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0EDE89-5E15-4FB3-A4F4-57532EC87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44" y="399221"/>
            <a:ext cx="5319316" cy="36957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FE7C6-9847-4695-8A8A-19CA796C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345" y="2782405"/>
            <a:ext cx="5319316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CAB2F-7551-44CF-BB01-F159A6EC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DFF433-E978-48AC-9704-58741C258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004" y="1510748"/>
            <a:ext cx="6573341" cy="4041913"/>
          </a:xfrm>
        </p:spPr>
      </p:pic>
    </p:spTree>
    <p:extLst>
      <p:ext uri="{BB962C8B-B14F-4D97-AF65-F5344CB8AC3E}">
        <p14:creationId xmlns:p14="http://schemas.microsoft.com/office/powerpoint/2010/main" val="350004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D1BC9-7A5F-41E0-9BFF-DF5C4452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 page: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F5FB5-7815-4A2C-BCDD-D6B503F464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54" y="272240"/>
            <a:ext cx="5597311" cy="32528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199CFF-328B-4CBE-911E-BFCF2B51A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75" y="2426251"/>
            <a:ext cx="5597311" cy="39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8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A7A7-619A-4AEF-A3E4-3460B4A1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085B4-0621-47AB-BC3D-85C615DEB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139" y="1935921"/>
            <a:ext cx="7460973" cy="4425122"/>
          </a:xfrm>
        </p:spPr>
      </p:pic>
    </p:spTree>
    <p:extLst>
      <p:ext uri="{BB962C8B-B14F-4D97-AF65-F5344CB8AC3E}">
        <p14:creationId xmlns:p14="http://schemas.microsoft.com/office/powerpoint/2010/main" val="367158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9E5239-EC7F-4952-BEB4-AA5E3920472F}"/>
              </a:ext>
            </a:extLst>
          </p:cNvPr>
          <p:cNvSpPr txBox="1"/>
          <p:nvPr/>
        </p:nvSpPr>
        <p:spPr>
          <a:xfrm>
            <a:off x="988291" y="1071418"/>
            <a:ext cx="8746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Euclid Math Two" panose="02050601010101010101" pitchFamily="18" charset="2"/>
              </a:rPr>
              <a:t>PROJECT TITLE:</a:t>
            </a:r>
          </a:p>
          <a:p>
            <a:r>
              <a:rPr lang="en-US" sz="5400" dirty="0">
                <a:latin typeface="Euclid Math Two" panose="02050601010101010101" pitchFamily="18" charset="2"/>
              </a:rPr>
              <a:t>FOOD AND DINING</a:t>
            </a:r>
          </a:p>
        </p:txBody>
      </p:sp>
      <p:pic>
        <p:nvPicPr>
          <p:cNvPr id="1026" name="Picture 2" descr="Healthy Eating When Dining Out for People Living with Diabetes">
            <a:extLst>
              <a:ext uri="{FF2B5EF4-FFF2-40B4-BE49-F238E27FC236}">
                <a16:creationId xmlns:a16="http://schemas.microsoft.com/office/drawing/2014/main" id="{75B2C008-972D-4AC8-8FD8-8D2DF1EF9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9" y="2825744"/>
            <a:ext cx="3895737" cy="300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&amp; Where to Eat in Shanghai: Best Restaurants, Famous Food">
            <a:extLst>
              <a:ext uri="{FF2B5EF4-FFF2-40B4-BE49-F238E27FC236}">
                <a16:creationId xmlns:a16="http://schemas.microsoft.com/office/drawing/2014/main" id="{5C1E99BC-8B53-4404-A44D-BFD0A5036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74" y="2825744"/>
            <a:ext cx="4102953" cy="29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70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7863-C181-4AC0-8771-5252E68D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0965-8781-43AE-99A3-3115B42B9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02081"/>
            <a:ext cx="10353762" cy="36951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BOOTSTRAP 4</a:t>
            </a:r>
          </a:p>
          <a:p>
            <a:r>
              <a:rPr lang="en-US" dirty="0"/>
              <a:t>JQUERY 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ANIMATE.CSS</a:t>
            </a:r>
          </a:p>
          <a:p>
            <a:r>
              <a:rPr lang="en-US" dirty="0"/>
              <a:t>ANIMATE.JS</a:t>
            </a:r>
          </a:p>
          <a:p>
            <a:r>
              <a:rPr lang="en-US" dirty="0"/>
              <a:t>FONTAWESOME</a:t>
            </a:r>
          </a:p>
          <a:p>
            <a:r>
              <a:rPr lang="en-US" dirty="0"/>
              <a:t>GOOGLE FONTS</a:t>
            </a:r>
          </a:p>
          <a:p>
            <a:r>
              <a:rPr lang="en-US" dirty="0"/>
              <a:t>FAVICON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26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4C583-4347-476B-8BCE-B02D72520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0245-8845-4B9A-8F00-6F9485842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 END:</a:t>
            </a:r>
          </a:p>
          <a:p>
            <a:r>
              <a:rPr lang="en-US" dirty="0"/>
              <a:t>NIDHI BHARATIYA</a:t>
            </a:r>
          </a:p>
          <a:p>
            <a:r>
              <a:rPr lang="en-US" dirty="0"/>
              <a:t>BACKEND:</a:t>
            </a:r>
          </a:p>
          <a:p>
            <a:r>
              <a:rPr lang="en-US" dirty="0"/>
              <a:t>M BENJAMIN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4901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1386-94D4-44E9-96D3-77C9A421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TO THE GITHUB REPOSITORY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1A57-ACD5-445D-ACB3-80B63D91E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https://github.com/nidhib17/Web-Technology-Project-on-fine-dining-Restaurant</a:t>
            </a:r>
          </a:p>
        </p:txBody>
      </p:sp>
    </p:spTree>
    <p:extLst>
      <p:ext uri="{BB962C8B-B14F-4D97-AF65-F5344CB8AC3E}">
        <p14:creationId xmlns:p14="http://schemas.microsoft.com/office/powerpoint/2010/main" val="283564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3EDABA-EF8A-44B0-90FD-00D43B5776D7}"/>
              </a:ext>
            </a:extLst>
          </p:cNvPr>
          <p:cNvSpPr txBox="1"/>
          <p:nvPr/>
        </p:nvSpPr>
        <p:spPr>
          <a:xfrm>
            <a:off x="471055" y="286327"/>
            <a:ext cx="8672945" cy="482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			</a:t>
            </a:r>
            <a:endParaRPr lang="en-US" sz="1800" dirty="0">
              <a:effectLst/>
              <a:latin typeface="MV Boli" panose="0200050003020009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MV Boli" panose="0200050003020009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This project is solely based on how a normal hotel service in India looks like. This will be a fine dining hotel with a Indian cuisine menu. Certain features are additionally added in this website. The background details to be used for building this website will be: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Home Page which describes about Indian cuisine.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Menu page which displays the menu.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Gallery which has the photos of our restaurant.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Contact Details which will have the contact information of our restaurant.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A reservation of table form.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2" descr="CHAKRA MULTICUISINE RESTAURANT, Tirunelveli - Restaurant Reviews, Phone  Number &amp; Photos - Tripadvisor">
            <a:extLst>
              <a:ext uri="{FF2B5EF4-FFF2-40B4-BE49-F238E27FC236}">
                <a16:creationId xmlns:a16="http://schemas.microsoft.com/office/drawing/2014/main" id="{DFBB0DC7-3BDD-4FFD-8E9F-AD69C9C59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469" y="3543563"/>
            <a:ext cx="4712972" cy="314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4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17305D-A94C-48C6-970E-CCE9A16118D7}"/>
              </a:ext>
            </a:extLst>
          </p:cNvPr>
          <p:cNvSpPr txBox="1"/>
          <p:nvPr/>
        </p:nvSpPr>
        <p:spPr>
          <a:xfrm>
            <a:off x="323273" y="166254"/>
            <a:ext cx="925483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ABSTRACT: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This project is solely based on how a normal hotel service in India looks like. This will be a fine dining hotel with a multi cuisine menu(Mainly Indian) and location of this restaurant will be mentioned.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Features like booking table for customers, and takeaway options will be the main priorities of this project.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Photos of the restaurant, popular dishes of the day are also included to design this website.</a:t>
            </a:r>
          </a:p>
          <a:p>
            <a:r>
              <a:rPr lang="en-US" sz="4000" dirty="0"/>
              <a:t>KEYWORDS: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1800" dirty="0"/>
              <a:t>Multi-Cuisine(mainly Indian) menu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1800" dirty="0"/>
              <a:t>Book tables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Contact details</a:t>
            </a:r>
            <a:r>
              <a:rPr lang="en-US" sz="1800" dirty="0"/>
              <a:t> of restaurant</a:t>
            </a:r>
            <a:endParaRPr lang="en-US" dirty="0"/>
          </a:p>
        </p:txBody>
      </p:sp>
      <p:pic>
        <p:nvPicPr>
          <p:cNvPr id="2050" name="Picture 2" descr="Country Club Multicuisine Restaurant, Begumpet, Hyderabad | Zomato">
            <a:extLst>
              <a:ext uri="{FF2B5EF4-FFF2-40B4-BE49-F238E27FC236}">
                <a16:creationId xmlns:a16="http://schemas.microsoft.com/office/drawing/2014/main" id="{70FAEC92-8F5A-43A0-AB8D-C06967801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22" y="2515355"/>
            <a:ext cx="3065534" cy="20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nline Table Booking, Reserve a Table, Book Restaurant Table Online‎: Book  Your Table, Restaurant Table Reservation, vobs restaurant">
            <a:extLst>
              <a:ext uri="{FF2B5EF4-FFF2-40B4-BE49-F238E27FC236}">
                <a16:creationId xmlns:a16="http://schemas.microsoft.com/office/drawing/2014/main" id="{9D402A0A-4CB2-4CC0-B08A-A70C0A7CE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94" y="4386263"/>
            <a:ext cx="3446539" cy="228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dium Size Banquet Halls - Shin Yokohama Prince Hotel">
            <a:extLst>
              <a:ext uri="{FF2B5EF4-FFF2-40B4-BE49-F238E27FC236}">
                <a16:creationId xmlns:a16="http://schemas.microsoft.com/office/drawing/2014/main" id="{CCFF130F-28B6-49AE-8702-DC407AB6C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22" y="4651772"/>
            <a:ext cx="3065535" cy="20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06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FCEBA-4B30-4EBA-A7EA-22C2FFEE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About:</a:t>
            </a:r>
            <a:br>
              <a:rPr lang="en-US" dirty="0"/>
            </a:br>
            <a:r>
              <a:rPr lang="en-US" dirty="0"/>
              <a:t>1)HOMEPAGE: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AE6B9-D337-478D-BB96-0FFA62C08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200" dirty="0"/>
              <a:t>Our homepage consists of various features using </a:t>
            </a:r>
            <a:r>
              <a:rPr lang="en-US" sz="1200" dirty="0" err="1"/>
              <a:t>Html,js,jquery,css</a:t>
            </a:r>
            <a:r>
              <a:rPr lang="en-US" sz="1200" dirty="0"/>
              <a:t> and bootstrap modules.</a:t>
            </a:r>
          </a:p>
          <a:p>
            <a:r>
              <a:rPr lang="en-US" sz="1200" dirty="0"/>
              <a:t>We have added variety of animations when the page is reloaded.</a:t>
            </a:r>
          </a:p>
          <a:p>
            <a:r>
              <a:rPr lang="en-US" sz="1200" dirty="0"/>
              <a:t>The main features include:</a:t>
            </a:r>
          </a:p>
          <a:p>
            <a:r>
              <a:rPr lang="en-IN" sz="1200" dirty="0"/>
              <a:t>An introduction about the cuisine our restaurant offers.</a:t>
            </a:r>
          </a:p>
          <a:p>
            <a:r>
              <a:rPr lang="en-IN" sz="1200" dirty="0"/>
              <a:t>A navigation bar which is completely responsive and has hovering properties which makes It turn red when we place the cursor on it.</a:t>
            </a:r>
          </a:p>
          <a:p>
            <a:r>
              <a:rPr lang="en-IN" sz="1200" dirty="0"/>
              <a:t>Information and beauty of Indian cuisine along with some images with added animations.</a:t>
            </a:r>
          </a:p>
          <a:p>
            <a:r>
              <a:rPr lang="en-IN" sz="1200" dirty="0"/>
              <a:t>Discover Menu button.</a:t>
            </a:r>
          </a:p>
          <a:p>
            <a:r>
              <a:rPr lang="en-IN" sz="1200" dirty="0"/>
              <a:t>Services we offer section which also has CSS properties.</a:t>
            </a:r>
          </a:p>
          <a:p>
            <a:r>
              <a:rPr lang="en-IN" sz="1200" dirty="0"/>
              <a:t>A slides section which has a 5 second timer delay and automatically changes slides after a few seconds. It describes about the catering events we organise.</a:t>
            </a:r>
          </a:p>
          <a:p>
            <a:r>
              <a:rPr lang="en-IN" sz="1200" dirty="0"/>
              <a:t>An interesting counter and a random number generator which counts till a random number </a:t>
            </a:r>
            <a:r>
              <a:rPr lang="en-IN" sz="1200" dirty="0" err="1"/>
              <a:t>everytime</a:t>
            </a:r>
            <a:r>
              <a:rPr lang="en-IN" sz="1200" dirty="0"/>
              <a:t> we scroll down.</a:t>
            </a:r>
          </a:p>
          <a:p>
            <a:r>
              <a:rPr lang="en-IN" sz="1200" dirty="0"/>
              <a:t>A reservation(BOOK A TABLE) form.</a:t>
            </a:r>
          </a:p>
        </p:txBody>
      </p:sp>
    </p:spTree>
    <p:extLst>
      <p:ext uri="{BB962C8B-B14F-4D97-AF65-F5344CB8AC3E}">
        <p14:creationId xmlns:p14="http://schemas.microsoft.com/office/powerpoint/2010/main" val="308244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3843-E60F-4BAB-B4C4-7E4B41DBB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2)MENU SECTION: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89268-0B86-48C8-A2A9-9F589F2E6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This has a menu card which includes a number of dishes.</a:t>
            </a:r>
          </a:p>
          <a:p>
            <a:r>
              <a:rPr lang="en-US" dirty="0"/>
              <a:t>A discover menu buttons.</a:t>
            </a:r>
          </a:p>
          <a:p>
            <a:r>
              <a:rPr lang="en-US" dirty="0"/>
              <a:t>Soups and Salads section. When we hover over the images of soups and salads, the price, name and the </a:t>
            </a:r>
            <a:r>
              <a:rPr lang="en-US" dirty="0" err="1"/>
              <a:t>ingrediants</a:t>
            </a:r>
            <a:r>
              <a:rPr lang="en-US" dirty="0"/>
              <a:t> of the dish are displayed.</a:t>
            </a:r>
          </a:p>
          <a:p>
            <a:r>
              <a:rPr lang="en-IN" dirty="0"/>
              <a:t>Animations are added to all  the images.</a:t>
            </a:r>
          </a:p>
          <a:p>
            <a:r>
              <a:rPr lang="en-IN" dirty="0"/>
              <a:t>The main course section which works similarly.</a:t>
            </a:r>
          </a:p>
          <a:p>
            <a:r>
              <a:rPr lang="en-IN" dirty="0"/>
              <a:t>Desserts section which also works similarly.</a:t>
            </a:r>
          </a:p>
          <a:p>
            <a:r>
              <a:rPr lang="en-IN" dirty="0"/>
              <a:t>Reservation(Book a table) form.</a:t>
            </a:r>
          </a:p>
        </p:txBody>
      </p:sp>
    </p:spTree>
    <p:extLst>
      <p:ext uri="{BB962C8B-B14F-4D97-AF65-F5344CB8AC3E}">
        <p14:creationId xmlns:p14="http://schemas.microsoft.com/office/powerpoint/2010/main" val="44584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728E-521D-4881-89F8-E667D036E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DA3B5-E1DF-4686-B502-AE9019820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page contains the contact details of our restaurant.</a:t>
            </a:r>
          </a:p>
          <a:p>
            <a:r>
              <a:rPr lang="en-US" dirty="0"/>
              <a:t>It consists of the address, phone numbers,</a:t>
            </a:r>
            <a:r>
              <a:rPr lang="en-IN" dirty="0"/>
              <a:t> and the opening hours.</a:t>
            </a:r>
          </a:p>
          <a:p>
            <a:r>
              <a:rPr lang="en-IN" dirty="0"/>
              <a:t>Hovering over them results in the border colour to be 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8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B16CD-1192-4017-BEAB-4A30A2445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FILES:</a:t>
            </a:r>
            <a:br>
              <a:rPr lang="en-US" dirty="0"/>
            </a:br>
            <a:r>
              <a:rPr lang="en-US" dirty="0"/>
              <a:t>1)Index.html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A5F8E-3799-46F3-891B-B6E858829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our main html file which has various links to all the packages installed and the main html code.</a:t>
            </a:r>
          </a:p>
          <a:p>
            <a:r>
              <a:rPr lang="en-US" dirty="0"/>
              <a:t>It consists of all the div classes and ids which help us specify the particular properties and also the images to be pasted.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886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F465E-B9DF-41B4-83E4-DDEF8FCAF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2)menu.html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0E55A-FAE6-4203-AF66-DDEC1ECF3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file consists of all the properties which have been used to design our menu section.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42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525</TotalTime>
  <Words>850</Words>
  <Application>Microsoft Office PowerPoint</Application>
  <PresentationFormat>Widescreen</PresentationFormat>
  <Paragraphs>81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Bookman Old Style</vt:lpstr>
      <vt:lpstr>Calibri</vt:lpstr>
      <vt:lpstr>Euclid Math Two</vt:lpstr>
      <vt:lpstr>MV Boli</vt:lpstr>
      <vt:lpstr>Rockwell</vt:lpstr>
      <vt:lpstr>Times New Roman</vt:lpstr>
      <vt:lpstr>Damask</vt:lpstr>
      <vt:lpstr>WEB TECHNOLOGIES PROJECT</vt:lpstr>
      <vt:lpstr>PowerPoint Presentation</vt:lpstr>
      <vt:lpstr>PowerPoint Presentation</vt:lpstr>
      <vt:lpstr>PowerPoint Presentation</vt:lpstr>
      <vt:lpstr>About: 1)HOMEPAGE:</vt:lpstr>
      <vt:lpstr>2)MENU SECTION:</vt:lpstr>
      <vt:lpstr>CONTACT:</vt:lpstr>
      <vt:lpstr>HTML FILES: 1)Index.html</vt:lpstr>
      <vt:lpstr>2)menu.html</vt:lpstr>
      <vt:lpstr>3)contact.html</vt:lpstr>
      <vt:lpstr>OTHER FEATURES IN OUR WEBSITE:</vt:lpstr>
      <vt:lpstr>Our Java script folder consists of: bootstrap bundle(a package installed for bootstrap),bootstrap.js,index.js(javascript and functionality to the main html file),wow.min(for adding functionality to the animations).</vt:lpstr>
      <vt:lpstr>Our CSS folder consists of: animate.css(the animation bundle package installed),bootstrap.css,contact.css(css features to the contact section),index.css(css features to the main htm file and images), menu.css(css features to the menu section).</vt:lpstr>
      <vt:lpstr>The fonts folder includes the google fonts which were downloaded for all the various sections.</vt:lpstr>
      <vt:lpstr> A GLIPMPSE OF OUR WEBSITE: HOME PAGE:</vt:lpstr>
      <vt:lpstr>PowerPoint Presentation</vt:lpstr>
      <vt:lpstr>PowerPoint Presentation</vt:lpstr>
      <vt:lpstr>Menu page:</vt:lpstr>
      <vt:lpstr>CONTACT:</vt:lpstr>
      <vt:lpstr>TECHNOLOGIES USED:</vt:lpstr>
      <vt:lpstr>CONTRIBUTIONS</vt:lpstr>
      <vt:lpstr>LINK TO THE 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PROJECT</dc:title>
  <dc:creator>Benjamin Moses</dc:creator>
  <cp:lastModifiedBy>nidhi bharatiya</cp:lastModifiedBy>
  <cp:revision>18</cp:revision>
  <dcterms:created xsi:type="dcterms:W3CDTF">2020-12-05T16:24:23Z</dcterms:created>
  <dcterms:modified xsi:type="dcterms:W3CDTF">2020-12-06T16:41:00Z</dcterms:modified>
</cp:coreProperties>
</file>